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19"/>
  </p:notesMasterIdLst>
  <p:handoutMasterIdLst>
    <p:handoutMasterId r:id="rId20"/>
  </p:handout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56" d="100"/>
          <a:sy n="56" d="100"/>
        </p:scale>
        <p:origin x="58" y="4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8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75D22-9FE6-4B1E-8D6E-9F7605AFFC14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1F97B-CB2C-4470-981E-1DCC16221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44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4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09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5400">
                <a:latin typeface="Garamond" panose="020204040303010108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C35E3-A08A-4704-B820-EBCE90A93432}" type="datetime5">
              <a:rPr lang="en-US" smtClean="0"/>
              <a:t>8-Feb-16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9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5169-5636-4A17-B858-317A8C4B7DE8}" type="datetime5">
              <a:rPr lang="en-US" smtClean="0"/>
              <a:t>8-Feb-16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3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47A0-8761-42D5-8637-1CDAAF1D78A4}" type="datetime5">
              <a:rPr lang="en-US" smtClean="0"/>
              <a:t>8-Feb-16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4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53A7-67FD-4B58-8F19-2A5279566A99}" type="datetime5">
              <a:rPr lang="en-US" smtClean="0"/>
              <a:t>8-Feb-16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499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4722C-41CC-40C0-AE60-814B15D98FD0}" type="datetime5">
              <a:rPr lang="en-US" smtClean="0"/>
              <a:t>8-Feb-16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57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1B06-B0A4-40F0-91CF-0DE0EC868B1A}" type="datetime5">
              <a:rPr lang="en-US" smtClean="0"/>
              <a:t>8-Feb-16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8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FEAF-FC9F-4F05-9418-EDDC788849B9}" type="datetime5">
              <a:rPr lang="en-US" smtClean="0"/>
              <a:t>8-Feb-16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09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5A7B-DF47-4289-8CE2-BFB5F198C422}" type="datetime5">
              <a:rPr lang="en-US" smtClean="0"/>
              <a:t>8-Feb-16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1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4C7-2BD9-41B3-8497-A566ED8EDDA0}" type="datetime5">
              <a:rPr lang="en-US" smtClean="0"/>
              <a:t>8-Feb-16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8C12-F966-466F-A94D-697B4B840D0A}" type="datetime5">
              <a:rPr lang="en-US" smtClean="0"/>
              <a:t>8-Feb-16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F6B2-2C3F-4DA6-8908-2CCE37768B1D}" type="datetime5">
              <a:rPr lang="en-US" smtClean="0"/>
              <a:t>8-Feb-16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2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ABBE3-B98B-4A26-A65D-4C89F55F6A9F}" type="datetime5">
              <a:rPr lang="en-US" smtClean="0"/>
              <a:t>8-Feb-16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4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D59EC-BDE4-4CB3-BC58-1E10D5B0A728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7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C2D65-7B3D-4D1D-99A8-8B846494268C}" type="datetime5">
              <a:rPr lang="en-US" smtClean="0"/>
              <a:t>8-Feb-16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AEF3-6B7D-4A43-A9CC-A0540BC9672D}" type="datetime5">
              <a:rPr lang="en-US" smtClean="0"/>
              <a:t>8-Feb-16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7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E9A4-F572-4B38-AF33-8E3959EE922D}" type="datetime5">
              <a:rPr lang="en-US" smtClean="0"/>
              <a:t>8-Feb-16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80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B427-8E38-4BCB-9C71-98B37802BE4A}" type="datetime5">
              <a:rPr lang="en-US" smtClean="0"/>
              <a:t>8-Feb-16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6DD185B-5B5B-4BC4-9017-76078DDFB983}" type="datetime5">
              <a:rPr lang="en-US" smtClean="0"/>
              <a:t>8-Feb-16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24" y="6432773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75" y="4706165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21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3" y="0"/>
            <a:ext cx="1180648" cy="57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94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Java Tucana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Only the Best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23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</a:t>
            </a:r>
            <a:r>
              <a:rPr lang="en-US" dirty="0" smtClean="0"/>
              <a:t>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Most </a:t>
            </a:r>
            <a:r>
              <a:rPr lang="en-US" dirty="0"/>
              <a:t>of the plants are of the Arabica variety, but regional differences in climate, elevation, and soil mean a wide range of flavor, body, and </a:t>
            </a:r>
            <a:r>
              <a:rPr lang="en-US" dirty="0" smtClean="0"/>
              <a:t>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Java </a:t>
            </a:r>
            <a:r>
              <a:rPr lang="en-US" dirty="0"/>
              <a:t>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</a:t>
            </a:r>
            <a:r>
              <a:rPr lang="en-US" dirty="0" smtClean="0"/>
              <a:t>blends, </a:t>
            </a:r>
            <a:r>
              <a:rPr lang="en-US" dirty="0"/>
              <a:t>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You </a:t>
            </a:r>
            <a:r>
              <a:rPr lang="en-US" dirty="0"/>
              <a:t>can enjoy </a:t>
            </a:r>
            <a:r>
              <a:rPr lang="en-US" dirty="0" smtClean="0"/>
              <a:t>all our coffees in </a:t>
            </a:r>
            <a:r>
              <a:rPr lang="en-US" dirty="0"/>
              <a:t>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597C4-0001-41EE-99D9-04EB1DC6CF93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Single-region South American 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</a:t>
            </a:r>
            <a:r>
              <a:rPr lang="en-US" dirty="0" smtClean="0"/>
              <a:t>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Always </a:t>
            </a:r>
            <a:r>
              <a:rPr lang="en-US" dirty="0"/>
              <a:t>a good choice, this coffee is simple, </a:t>
            </a:r>
            <a:r>
              <a:rPr lang="en-US" dirty="0" smtClean="0"/>
              <a:t>smooth, </a:t>
            </a:r>
            <a:r>
              <a:rPr lang="en-US" dirty="0"/>
              <a:t>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6595-EA94-45FF-BFA8-1886B3C729BA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58B2-A06C-4983-8435-3E1181FC08C9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0EFD-F76B-4BDC-AF85-8BAEBB9E2F38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6AC2-C4F4-4D43-B104-F1F9224B6E43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</a:t>
            </a:r>
            <a:r>
              <a:rPr lang="en-US" dirty="0" smtClean="0"/>
              <a:t>coffees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194E-C79E-4898-A2A3-E6559D5FC2E8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house coffee blends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</a:t>
            </a:r>
            <a:r>
              <a:rPr lang="en-US" dirty="0" smtClean="0"/>
              <a:t>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</a:t>
            </a:r>
            <a:r>
              <a:rPr lang="en-US" dirty="0" smtClean="0"/>
              <a:t>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Its </a:t>
            </a:r>
            <a:r>
              <a:rPr lang="en-US" dirty="0"/>
              <a:t>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21BC8-92E3-409F-B44C-778AF2315B58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 smtClean="0"/>
              <a:t>Coban</a:t>
            </a:r>
            <a:r>
              <a:rPr lang="en-US" dirty="0" smtClean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result is a coffee that is remarkably rich and fragrant yet clean, sweet, and </a:t>
            </a:r>
            <a:r>
              <a:rPr lang="en-US" dirty="0" smtClean="0"/>
              <a:t>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C6EC2-22D8-4661-B4DE-F8A4928E52A2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Tucana’s </a:t>
            </a:r>
            <a:r>
              <a:rPr lang="en-US" sz="3600" dirty="0" smtClean="0">
                <a:hlinkClick r:id="rId2" action="ppaction://hlinksldjump"/>
              </a:rPr>
              <a:t>Services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Java Tucana </a:t>
            </a:r>
            <a:r>
              <a:rPr lang="en-US" sz="3600" dirty="0" smtClean="0">
                <a:hlinkClick r:id="rId3" action="ppaction://hlinksldjump"/>
              </a:rPr>
              <a:t>Coffees and Teas</a:t>
            </a:r>
            <a:endParaRPr lang="en-US" sz="3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1506-07AA-473F-9830-CE9483776601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 smtClean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</a:t>
            </a:r>
            <a:r>
              <a:rPr lang="en-US" dirty="0" smtClean="0"/>
              <a:t>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whole-bean, ground, and single-serving </a:t>
            </a:r>
            <a:r>
              <a:rPr lang="en-US" dirty="0" smtClean="0"/>
              <a:t>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offer </a:t>
            </a:r>
            <a:r>
              <a:rPr lang="en-US" dirty="0"/>
              <a:t>rental and maintenance of coffee brewing </a:t>
            </a:r>
            <a:r>
              <a:rPr lang="en-US" dirty="0" smtClean="0"/>
              <a:t>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you have a problem with any of our equipment, in most cases we’ll repair or replace it the same day. Call or email for details and a cost estimate.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C210B-42E1-4902-9F21-48237A408036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56508" y="2067802"/>
            <a:ext cx="9339943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</a:t>
            </a:r>
            <a:r>
              <a:rPr lang="en-US" dirty="0" smtClean="0"/>
              <a:t>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to vendors at wholesale prices, and our coffee will bring you more </a:t>
            </a:r>
            <a:r>
              <a:rPr lang="en-US" dirty="0" smtClean="0"/>
              <a:t>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have our own coffee and tea blends, as well as selections of South American coffees and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C44B0-427B-4E00-8102-07037DB5BBDE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Tucana’s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 smtClean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</a:t>
            </a:r>
            <a:r>
              <a:rPr lang="en-US" dirty="0" smtClean="0"/>
              <a:t>menus</a:t>
            </a:r>
            <a:r>
              <a:rPr lang="en-US" dirty="0"/>
              <a:t>, and </a:t>
            </a:r>
            <a:r>
              <a:rPr lang="en-US" dirty="0" smtClean="0"/>
              <a:t>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Although we </a:t>
            </a:r>
            <a:r>
              <a:rPr lang="en-US" dirty="0"/>
              <a:t>distribute our coffee and tea nationally, we are committed to local trade whenever </a:t>
            </a:r>
            <a:r>
              <a:rPr lang="en-US" dirty="0" smtClean="0"/>
              <a:t>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4DEB-9E75-4FD0-A9D2-79154504D589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</a:t>
            </a:r>
            <a:r>
              <a:rPr lang="en-US" dirty="0" smtClean="0"/>
              <a:t>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also produce our own blends of coffee, including our signature Tucana </a:t>
            </a:r>
            <a:r>
              <a:rPr lang="en-US" dirty="0" smtClean="0"/>
              <a:t>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We carry </a:t>
            </a:r>
            <a:r>
              <a:rPr lang="en-US" dirty="0"/>
              <a:t>our own tea blends and a selection of popular </a:t>
            </a:r>
            <a:r>
              <a:rPr lang="en-US" dirty="0" smtClean="0"/>
              <a:t>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 smtClean="0"/>
              <a:t>Our coffees </a:t>
            </a:r>
            <a:r>
              <a:rPr lang="en-US" dirty="0"/>
              <a:t>and teas </a:t>
            </a:r>
            <a:r>
              <a:rPr lang="en-US" dirty="0" smtClean="0"/>
              <a:t>are available for your enjoyment </a:t>
            </a:r>
            <a:r>
              <a:rPr lang="en-US" dirty="0"/>
              <a:t>in our cafés or at </a:t>
            </a:r>
            <a:r>
              <a:rPr lang="en-US" dirty="0" smtClean="0"/>
              <a:t>home.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9774C-DC3D-464B-9A5B-335097555679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 smtClean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7E80-348F-4CCF-ABC1-EAD4D8488486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 smtClean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Phoenix Roast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Tucana Roast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491-991C-4A14-9318-6822E55854CD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Tucana Coffees and Teas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 smtClean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580A8-11FC-49E5-83C1-FCA2B32ED9CC}" type="datetime5">
              <a:rPr lang="en-US" smtClean="0"/>
              <a:t>8-Feb-16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18056</TotalTime>
  <Words>847</Words>
  <Application>Microsoft Office PowerPoint</Application>
  <PresentationFormat>Widescreen</PresentationFormat>
  <Paragraphs>128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Garamond</vt:lpstr>
      <vt:lpstr>Tw Cen MT</vt:lpstr>
      <vt:lpstr>Droplet</vt:lpstr>
      <vt:lpstr>Java 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78</cp:revision>
  <dcterms:created xsi:type="dcterms:W3CDTF">2015-12-07T16:34:37Z</dcterms:created>
  <dcterms:modified xsi:type="dcterms:W3CDTF">2016-02-09T00:23:01Z</dcterms:modified>
</cp:coreProperties>
</file>